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34"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0"/>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Sheet1!$B$2</c:f>
              <c:strCache>
                <c:ptCount val="1"/>
                <c:pt idx="0">
                  <c:v>0</c:v>
                </c:pt>
              </c:strCache>
            </c:strRef>
          </c:tx>
          <c:spPr>
            <a:solidFill>
              <a:schemeClr val="accent6">
                <a:lumMod val="40000"/>
                <a:lumOff val="60000"/>
              </a:schemeClr>
            </a:solidFill>
            <a:ln>
              <a:noFill/>
            </a:ln>
            <a:effectLst/>
            <a:sp3d/>
          </c:spPr>
          <c:invertIfNegative val="0"/>
          <c:dLbls>
            <c:dLbl>
              <c:idx val="1"/>
              <c:layout>
                <c:manualLayout>
                  <c:x val="-4.428290228876519E-17"/>
                  <c:y val="7.004741989705234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2.4154589371980675E-3"/>
                  <c:y val="7.296606239276287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Sheet1!$B$3:$B$8</c:f>
              <c:numCache>
                <c:formatCode>General</c:formatCode>
                <c:ptCount val="6"/>
                <c:pt idx="0">
                  <c:v>187</c:v>
                </c:pt>
                <c:pt idx="1">
                  <c:v>258</c:v>
                </c:pt>
                <c:pt idx="2">
                  <c:v>109</c:v>
                </c:pt>
                <c:pt idx="3">
                  <c:v>45</c:v>
                </c:pt>
                <c:pt idx="4">
                  <c:v>17</c:v>
                </c:pt>
                <c:pt idx="5">
                  <c:v>314</c:v>
                </c:pt>
              </c:numCache>
            </c:numRef>
          </c:val>
        </c:ser>
        <c:ser>
          <c:idx val="1"/>
          <c:order val="1"/>
          <c:tx>
            <c:strRef>
              <c:f>Sheet1!$C$2</c:f>
              <c:strCache>
                <c:ptCount val="1"/>
                <c:pt idx="0">
                  <c:v>1</c:v>
                </c:pt>
              </c:strCache>
            </c:strRef>
          </c:tx>
          <c:spPr>
            <a:solidFill>
              <a:schemeClr val="accent6">
                <a:lumMod val="60000"/>
                <a:lumOff val="40000"/>
              </a:schemeClr>
            </a:solidFill>
            <a:ln>
              <a:noFill/>
            </a:ln>
            <a:effectLst/>
            <a:sp3d/>
          </c:spPr>
          <c:invertIfNegative val="0"/>
          <c:dLbls>
            <c:dLbl>
              <c:idx val="1"/>
              <c:layout>
                <c:manualLayout>
                  <c:x val="9.6618357487922267E-3"/>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2.8985507246376722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Sheet1!$C$3:$C$8</c:f>
              <c:numCache>
                <c:formatCode>General</c:formatCode>
                <c:ptCount val="6"/>
                <c:pt idx="0">
                  <c:v>131</c:v>
                </c:pt>
                <c:pt idx="1">
                  <c:v>177</c:v>
                </c:pt>
                <c:pt idx="2">
                  <c:v>51</c:v>
                </c:pt>
                <c:pt idx="3">
                  <c:v>61</c:v>
                </c:pt>
                <c:pt idx="4">
                  <c:v>14</c:v>
                </c:pt>
                <c:pt idx="5">
                  <c:v>249</c:v>
                </c:pt>
              </c:numCache>
            </c:numRef>
          </c:val>
        </c:ser>
        <c:ser>
          <c:idx val="2"/>
          <c:order val="2"/>
          <c:tx>
            <c:strRef>
              <c:f>Sheet1!$D$2</c:f>
              <c:strCache>
                <c:ptCount val="1"/>
                <c:pt idx="0">
                  <c:v>2</c:v>
                </c:pt>
              </c:strCache>
            </c:strRef>
          </c:tx>
          <c:spPr>
            <a:solidFill>
              <a:schemeClr val="accent6">
                <a:shade val="82000"/>
              </a:schemeClr>
            </a:solidFill>
            <a:ln>
              <a:noFill/>
            </a:ln>
            <a:effectLst/>
            <a:sp3d/>
          </c:spPr>
          <c:invertIfNegative val="0"/>
          <c:dLbls>
            <c:dLbl>
              <c:idx val="1"/>
              <c:layout>
                <c:manualLayout>
                  <c:x val="1.0869565217391304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2077294685990338E-2"/>
                  <c:y val="-1.0701565525540403E-16"/>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2077294685990338E-2"/>
                  <c:y val="0"/>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Sheet1!$D$3:$D$8</c:f>
              <c:numCache>
                <c:formatCode>General</c:formatCode>
                <c:ptCount val="6"/>
                <c:pt idx="0">
                  <c:v>7</c:v>
                </c:pt>
                <c:pt idx="1">
                  <c:v>7</c:v>
                </c:pt>
                <c:pt idx="2">
                  <c:v>6</c:v>
                </c:pt>
                <c:pt idx="3">
                  <c:v>5</c:v>
                </c:pt>
                <c:pt idx="4">
                  <c:v>11</c:v>
                </c:pt>
                <c:pt idx="5">
                  <c:v>9</c:v>
                </c:pt>
              </c:numCache>
            </c:numRef>
          </c:val>
        </c:ser>
        <c:ser>
          <c:idx val="3"/>
          <c:order val="3"/>
          <c:tx>
            <c:strRef>
              <c:f>Sheet1!$E$2</c:f>
              <c:strCache>
                <c:ptCount val="1"/>
                <c:pt idx="0">
                  <c:v>3</c:v>
                </c:pt>
              </c:strCache>
            </c:strRef>
          </c:tx>
          <c:spPr>
            <a:solidFill>
              <a:schemeClr val="accent6"/>
            </a:solidFill>
            <a:ln>
              <a:noFill/>
            </a:ln>
            <a:effectLst/>
            <a:sp3d/>
          </c:spPr>
          <c:invertIfNegative val="0"/>
          <c:dLbls>
            <c:dLbl>
              <c:idx val="4"/>
              <c:layout>
                <c:manualLayout>
                  <c:x val="-1.2077294685990426E-2"/>
                  <c:y val="0"/>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Sheet1!$E$3:$E$8</c:f>
              <c:numCache>
                <c:formatCode>General</c:formatCode>
                <c:ptCount val="6"/>
                <c:pt idx="0">
                  <c:v>7</c:v>
                </c:pt>
                <c:pt idx="1">
                  <c:v>7</c:v>
                </c:pt>
                <c:pt idx="2">
                  <c:v>6</c:v>
                </c:pt>
                <c:pt idx="3">
                  <c:v>12</c:v>
                </c:pt>
                <c:pt idx="4">
                  <c:v>40</c:v>
                </c:pt>
                <c:pt idx="5">
                  <c:v>9</c:v>
                </c:pt>
              </c:numCache>
            </c:numRef>
          </c:val>
        </c:ser>
        <c:ser>
          <c:idx val="4"/>
          <c:order val="4"/>
          <c:tx>
            <c:strRef>
              <c:f>Sheet1!$F$2</c:f>
              <c:strCache>
                <c:ptCount val="1"/>
                <c:pt idx="0">
                  <c:v>4</c:v>
                </c:pt>
              </c:strCache>
            </c:strRef>
          </c:tx>
          <c:spPr>
            <a:solidFill>
              <a:schemeClr val="accent6">
                <a:lumMod val="40000"/>
                <a:lumOff val="60000"/>
              </a:schemeClr>
            </a:solidFill>
            <a:ln>
              <a:noFill/>
            </a:ln>
            <a:effectLst/>
            <a:sp3d/>
          </c:spPr>
          <c:invertIfNegative val="0"/>
          <c:dLbls>
            <c:dLbl>
              <c:idx val="4"/>
              <c:layout>
                <c:manualLayout>
                  <c:x val="-1.2077294685990338E-2"/>
                  <c:y val="0"/>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Sheet1!$F$3:$F$8</c:f>
              <c:numCache>
                <c:formatCode>General</c:formatCode>
                <c:ptCount val="6"/>
                <c:pt idx="0">
                  <c:v>1</c:v>
                </c:pt>
                <c:pt idx="1">
                  <c:v>4</c:v>
                </c:pt>
                <c:pt idx="2">
                  <c:v>1</c:v>
                </c:pt>
                <c:pt idx="3">
                  <c:v>0</c:v>
                </c:pt>
                <c:pt idx="4">
                  <c:v>0</c:v>
                </c:pt>
                <c:pt idx="5">
                  <c:v>1</c:v>
                </c:pt>
              </c:numCache>
            </c:numRef>
          </c:val>
        </c:ser>
        <c:ser>
          <c:idx val="5"/>
          <c:order val="5"/>
          <c:tx>
            <c:strRef>
              <c:f>Sheet1!$G$2</c:f>
              <c:strCache>
                <c:ptCount val="1"/>
                <c:pt idx="0">
                  <c:v>5</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Sheet1!$G$3:$G$8</c:f>
              <c:numCache>
                <c:formatCode>General</c:formatCode>
                <c:ptCount val="6"/>
                <c:pt idx="0">
                  <c:v>846</c:v>
                </c:pt>
                <c:pt idx="1">
                  <c:v>823</c:v>
                </c:pt>
                <c:pt idx="2">
                  <c:v>519</c:v>
                </c:pt>
                <c:pt idx="3">
                  <c:v>494</c:v>
                </c:pt>
                <c:pt idx="4">
                  <c:v>203</c:v>
                </c:pt>
                <c:pt idx="5">
                  <c:v>691</c:v>
                </c:pt>
              </c:numCache>
            </c:numRef>
          </c:val>
        </c:ser>
        <c:ser>
          <c:idx val="6"/>
          <c:order val="6"/>
          <c:tx>
            <c:strRef>
              <c:f>Sheet1!$H$2</c:f>
              <c:strCache>
                <c:ptCount val="1"/>
                <c:pt idx="0">
                  <c:v>6</c:v>
                </c:pt>
              </c:strCache>
            </c:strRef>
          </c:tx>
          <c:spPr>
            <a:solidFill>
              <a:schemeClr val="accent6">
                <a:tint val="48000"/>
              </a:schemeClr>
            </a:solidFill>
            <a:ln>
              <a:noFill/>
            </a:ln>
            <a:effectLst/>
            <a:sp3d/>
          </c:spPr>
          <c:invertIfNegative val="0"/>
          <c:dLbls>
            <c:dLbl>
              <c:idx val="3"/>
              <c:layout>
                <c:manualLayout>
                  <c:x val="9.6618357487922701E-3"/>
                  <c:y val="5.3507827627702014E-1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Sheet1!$A$3:$A$8</c:f>
              <c:strCache>
                <c:ptCount val="6"/>
                <c:pt idx="0">
                  <c:v>Graph 1</c:v>
                </c:pt>
                <c:pt idx="1">
                  <c:v>Graph 2</c:v>
                </c:pt>
                <c:pt idx="2">
                  <c:v>Graph 3</c:v>
                </c:pt>
                <c:pt idx="3">
                  <c:v>Graph 4</c:v>
                </c:pt>
                <c:pt idx="4">
                  <c:v>Graph 5</c:v>
                </c:pt>
                <c:pt idx="5">
                  <c:v>Template</c:v>
                </c:pt>
              </c:strCache>
            </c:strRef>
          </c:cat>
          <c:val>
            <c:numRef>
              <c:f>Sheet1!$H$3:$H$8</c:f>
              <c:numCache>
                <c:formatCode>General</c:formatCode>
                <c:ptCount val="6"/>
                <c:pt idx="0">
                  <c:v>37</c:v>
                </c:pt>
                <c:pt idx="1">
                  <c:v>24</c:v>
                </c:pt>
                <c:pt idx="2">
                  <c:v>37</c:v>
                </c:pt>
                <c:pt idx="3">
                  <c:v>115</c:v>
                </c:pt>
                <c:pt idx="4">
                  <c:v>110</c:v>
                </c:pt>
                <c:pt idx="5">
                  <c:v>52</c:v>
                </c:pt>
              </c:numCache>
            </c:numRef>
          </c:val>
        </c:ser>
        <c:dLbls>
          <c:showLegendKey val="0"/>
          <c:showVal val="1"/>
          <c:showCatName val="0"/>
          <c:showSerName val="0"/>
          <c:showPercent val="0"/>
          <c:showBubbleSize val="0"/>
        </c:dLbls>
        <c:gapWidth val="150"/>
        <c:shape val="box"/>
        <c:axId val="-4418144"/>
        <c:axId val="-4413248"/>
        <c:axId val="-1958254304"/>
      </c:bar3DChart>
      <c:catAx>
        <c:axId val="-44181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4413248"/>
        <c:crosses val="autoZero"/>
        <c:auto val="1"/>
        <c:lblAlgn val="ctr"/>
        <c:lblOffset val="100"/>
        <c:noMultiLvlLbl val="0"/>
      </c:catAx>
      <c:valAx>
        <c:axId val="-441324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18144"/>
        <c:crosses val="autoZero"/>
        <c:crossBetween val="between"/>
      </c:valAx>
      <c:serAx>
        <c:axId val="-195825430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13248"/>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 xmlns:a16="http://schemas.microsoft.com/office/drawing/2014/main" val="3729389960"/>
                    </a:ext>
                  </a:extLst>
                </a:gridCol>
                <a:gridCol w="835710">
                  <a:extLst>
                    <a:ext uri="{9D8B030D-6E8A-4147-A177-3AD203B41FA5}">
                      <a16:colId xmlns="" xmlns:a16="http://schemas.microsoft.com/office/drawing/2014/main" val="2281435260"/>
                    </a:ext>
                  </a:extLst>
                </a:gridCol>
                <a:gridCol w="2108825">
                  <a:extLst>
                    <a:ext uri="{9D8B030D-6E8A-4147-A177-3AD203B41FA5}">
                      <a16:colId xmlns="" xmlns:a16="http://schemas.microsoft.com/office/drawing/2014/main" val="2072369400"/>
                    </a:ext>
                  </a:extLst>
                </a:gridCol>
                <a:gridCol w="981041">
                  <a:extLst>
                    <a:ext uri="{9D8B030D-6E8A-4147-A177-3AD203B41FA5}">
                      <a16:colId xmlns="" xmlns:a16="http://schemas.microsoft.com/office/drawing/2014/main" val="1567139128"/>
                    </a:ext>
                  </a:extLst>
                </a:gridCol>
                <a:gridCol w="1133509">
                  <a:extLst>
                    <a:ext uri="{9D8B030D-6E8A-4147-A177-3AD203B41FA5}">
                      <a16:colId xmlns="" xmlns:a16="http://schemas.microsoft.com/office/drawing/2014/main" val="2267513749"/>
                    </a:ext>
                  </a:extLst>
                </a:gridCol>
                <a:gridCol w="1090938">
                  <a:extLst>
                    <a:ext uri="{9D8B030D-6E8A-4147-A177-3AD203B41FA5}">
                      <a16:colId xmlns="" xmlns:a16="http://schemas.microsoft.com/office/drawing/2014/main" val="44632791"/>
                    </a:ext>
                  </a:extLst>
                </a:gridCol>
                <a:gridCol w="1107710">
                  <a:extLst>
                    <a:ext uri="{9D8B030D-6E8A-4147-A177-3AD203B41FA5}">
                      <a16:colId xmlns="" xmlns:a16="http://schemas.microsoft.com/office/drawing/2014/main" val="3607100143"/>
                    </a:ext>
                  </a:extLst>
                </a:gridCol>
                <a:gridCol w="1420850">
                  <a:extLst>
                    <a:ext uri="{9D8B030D-6E8A-4147-A177-3AD203B41FA5}">
                      <a16:colId xmlns=""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 xmlns:a16="http://schemas.microsoft.com/office/drawing/2014/main" val="3887720006"/>
                    </a:ext>
                  </a:extLst>
                </a:gridCol>
                <a:gridCol w="1617266">
                  <a:extLst>
                    <a:ext uri="{9D8B030D-6E8A-4147-A177-3AD203B41FA5}">
                      <a16:colId xmlns="" xmlns:a16="http://schemas.microsoft.com/office/drawing/2014/main" val="2369791380"/>
                    </a:ext>
                  </a:extLst>
                </a:gridCol>
                <a:gridCol w="1552141">
                  <a:extLst>
                    <a:ext uri="{9D8B030D-6E8A-4147-A177-3AD203B41FA5}">
                      <a16:colId xmlns="" xmlns:a16="http://schemas.microsoft.com/office/drawing/2014/main" val="4058312127"/>
                    </a:ext>
                  </a:extLst>
                </a:gridCol>
                <a:gridCol w="1747516">
                  <a:extLst>
                    <a:ext uri="{9D8B030D-6E8A-4147-A177-3AD203B41FA5}">
                      <a16:colId xmlns="" xmlns:a16="http://schemas.microsoft.com/office/drawing/2014/main" val="749552536"/>
                    </a:ext>
                  </a:extLst>
                </a:gridCol>
                <a:gridCol w="1693244">
                  <a:extLst>
                    <a:ext uri="{9D8B030D-6E8A-4147-A177-3AD203B41FA5}">
                      <a16:colId xmlns="" xmlns:a16="http://schemas.microsoft.com/office/drawing/2014/main" val="1198750373"/>
                    </a:ext>
                  </a:extLst>
                </a:gridCol>
                <a:gridCol w="1638974">
                  <a:extLst>
                    <a:ext uri="{9D8B030D-6E8A-4147-A177-3AD203B41FA5}">
                      <a16:colId xmlns="" xmlns:a16="http://schemas.microsoft.com/office/drawing/2014/main" val="162822564"/>
                    </a:ext>
                  </a:extLst>
                </a:gridCol>
                <a:gridCol w="1975449">
                  <a:extLst>
                    <a:ext uri="{9D8B030D-6E8A-4147-A177-3AD203B41FA5}">
                      <a16:colId xmlns=""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 xmlns:a16="http://schemas.microsoft.com/office/drawing/2014/main" val="4214309962"/>
                    </a:ext>
                  </a:extLst>
                </a:gridCol>
                <a:gridCol w="1018082">
                  <a:extLst>
                    <a:ext uri="{9D8B030D-6E8A-4147-A177-3AD203B41FA5}">
                      <a16:colId xmlns="" xmlns:a16="http://schemas.microsoft.com/office/drawing/2014/main" val="1220333688"/>
                    </a:ext>
                  </a:extLst>
                </a:gridCol>
                <a:gridCol w="1018082">
                  <a:extLst>
                    <a:ext uri="{9D8B030D-6E8A-4147-A177-3AD203B41FA5}">
                      <a16:colId xmlns="" xmlns:a16="http://schemas.microsoft.com/office/drawing/2014/main" val="2480967799"/>
                    </a:ext>
                  </a:extLst>
                </a:gridCol>
                <a:gridCol w="1060029">
                  <a:extLst>
                    <a:ext uri="{9D8B030D-6E8A-4147-A177-3AD203B41FA5}">
                      <a16:colId xmlns="" xmlns:a16="http://schemas.microsoft.com/office/drawing/2014/main" val="4190340588"/>
                    </a:ext>
                  </a:extLst>
                </a:gridCol>
                <a:gridCol w="1884926">
                  <a:extLst>
                    <a:ext uri="{9D8B030D-6E8A-4147-A177-3AD203B41FA5}">
                      <a16:colId xmlns=""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 xmlns:a16="http://schemas.microsoft.com/office/drawing/2014/main" val="2280984329"/>
                    </a:ext>
                  </a:extLst>
                </a:gridCol>
                <a:gridCol w="1332290">
                  <a:extLst>
                    <a:ext uri="{9D8B030D-6E8A-4147-A177-3AD203B41FA5}">
                      <a16:colId xmlns="" xmlns:a16="http://schemas.microsoft.com/office/drawing/2014/main" val="2131263198"/>
                    </a:ext>
                  </a:extLst>
                </a:gridCol>
                <a:gridCol w="1141206">
                  <a:extLst>
                    <a:ext uri="{9D8B030D-6E8A-4147-A177-3AD203B41FA5}">
                      <a16:colId xmlns="" xmlns:a16="http://schemas.microsoft.com/office/drawing/2014/main" val="1097013496"/>
                    </a:ext>
                  </a:extLst>
                </a:gridCol>
                <a:gridCol w="1141206">
                  <a:extLst>
                    <a:ext uri="{9D8B030D-6E8A-4147-A177-3AD203B41FA5}">
                      <a16:colId xmlns="" xmlns:a16="http://schemas.microsoft.com/office/drawing/2014/main" val="2987665690"/>
                    </a:ext>
                  </a:extLst>
                </a:gridCol>
                <a:gridCol w="1141206">
                  <a:extLst>
                    <a:ext uri="{9D8B030D-6E8A-4147-A177-3AD203B41FA5}">
                      <a16:colId xmlns="" xmlns:a16="http://schemas.microsoft.com/office/drawing/2014/main" val="2828808762"/>
                    </a:ext>
                  </a:extLst>
                </a:gridCol>
                <a:gridCol w="1141206">
                  <a:extLst>
                    <a:ext uri="{9D8B030D-6E8A-4147-A177-3AD203B41FA5}">
                      <a16:colId xmlns="" xmlns:a16="http://schemas.microsoft.com/office/drawing/2014/main" val="204906864"/>
                    </a:ext>
                  </a:extLst>
                </a:gridCol>
                <a:gridCol w="1141206">
                  <a:extLst>
                    <a:ext uri="{9D8B030D-6E8A-4147-A177-3AD203B41FA5}">
                      <a16:colId xmlns="" xmlns:a16="http://schemas.microsoft.com/office/drawing/2014/main" val="1984915671"/>
                    </a:ext>
                  </a:extLst>
                </a:gridCol>
                <a:gridCol w="1141206">
                  <a:extLst>
                    <a:ext uri="{9D8B030D-6E8A-4147-A177-3AD203B41FA5}">
                      <a16:colId xmlns="" xmlns:a16="http://schemas.microsoft.com/office/drawing/2014/main" val="1162398049"/>
                    </a:ext>
                  </a:extLst>
                </a:gridCol>
                <a:gridCol w="1141206">
                  <a:extLst>
                    <a:ext uri="{9D8B030D-6E8A-4147-A177-3AD203B41FA5}">
                      <a16:colId xmlns=""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a:t>
                      </a:r>
                      <a:r>
                        <a:rPr lang="en-US" sz="1800" dirty="0" smtClean="0"/>
                        <a:t>eType0</a:t>
                      </a:r>
                      <a:endParaRPr lang="en-US" sz="1800" dirty="0"/>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eType1</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eType2</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eType3</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eType4</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eType5</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smtClean="0"/>
                        <a:t>eType6</a:t>
                      </a:r>
                      <a:endParaRPr lang="en-US" sz="1800" dirty="0"/>
                    </a:p>
                  </a:txBody>
                  <a:tcPr anchor="ctr"/>
                </a:tc>
                <a:extLst>
                  <a:ext uri="{0D108BD9-81ED-4DB2-BD59-A6C34878D82A}">
                    <a16:rowId xmlns=""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062019223"/>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9368287" y="5167222"/>
            <a:ext cx="931653" cy="253916"/>
          </a:xfrm>
          <a:prstGeom prst="rect">
            <a:avLst/>
          </a:prstGeom>
          <a:noFill/>
        </p:spPr>
        <p:txBody>
          <a:bodyPr wrap="square" rtlCol="0">
            <a:spAutoFit/>
          </a:bodyPr>
          <a:lstStyle/>
          <a:p>
            <a:r>
              <a:rPr lang="en-IN" sz="1050" dirty="0" smtClean="0"/>
              <a:t>eType</a:t>
            </a:r>
            <a:endParaRPr lang="en-GB" sz="1050" dirty="0"/>
          </a:p>
        </p:txBody>
      </p:sp>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 xmlns:a16="http://schemas.microsoft.com/office/drawing/2014/main" val="2681313205"/>
                    </a:ext>
                  </a:extLst>
                </a:gridCol>
                <a:gridCol w="1691746">
                  <a:extLst>
                    <a:ext uri="{9D8B030D-6E8A-4147-A177-3AD203B41FA5}">
                      <a16:colId xmlns="" xmlns:a16="http://schemas.microsoft.com/office/drawing/2014/main" val="1274565177"/>
                    </a:ext>
                  </a:extLst>
                </a:gridCol>
                <a:gridCol w="1691746">
                  <a:extLst>
                    <a:ext uri="{9D8B030D-6E8A-4147-A177-3AD203B41FA5}">
                      <a16:colId xmlns="" xmlns:a16="http://schemas.microsoft.com/office/drawing/2014/main" val="3327581110"/>
                    </a:ext>
                  </a:extLst>
                </a:gridCol>
                <a:gridCol w="1691746">
                  <a:extLst>
                    <a:ext uri="{9D8B030D-6E8A-4147-A177-3AD203B41FA5}">
                      <a16:colId xmlns="" xmlns:a16="http://schemas.microsoft.com/office/drawing/2014/main" val="557321545"/>
                    </a:ext>
                  </a:extLst>
                </a:gridCol>
                <a:gridCol w="1691746">
                  <a:extLst>
                    <a:ext uri="{9D8B030D-6E8A-4147-A177-3AD203B41FA5}">
                      <a16:colId xmlns="" xmlns:a16="http://schemas.microsoft.com/office/drawing/2014/main" val="906998426"/>
                    </a:ext>
                  </a:extLst>
                </a:gridCol>
                <a:gridCol w="1691746">
                  <a:extLst>
                    <a:ext uri="{9D8B030D-6E8A-4147-A177-3AD203B41FA5}">
                      <a16:colId xmlns=""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smtClean="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 xmlns:a16="http://schemas.microsoft.com/office/drawing/2014/main" val="234728728"/>
                    </a:ext>
                  </a:extLst>
                </a:gridCol>
                <a:gridCol w="1564615">
                  <a:extLst>
                    <a:ext uri="{9D8B030D-6E8A-4147-A177-3AD203B41FA5}">
                      <a16:colId xmlns="" xmlns:a16="http://schemas.microsoft.com/office/drawing/2014/main" val="1073814496"/>
                    </a:ext>
                  </a:extLst>
                </a:gridCol>
                <a:gridCol w="1564615">
                  <a:extLst>
                    <a:ext uri="{9D8B030D-6E8A-4147-A177-3AD203B41FA5}">
                      <a16:colId xmlns="" xmlns:a16="http://schemas.microsoft.com/office/drawing/2014/main" val="1589982913"/>
                    </a:ext>
                  </a:extLst>
                </a:gridCol>
                <a:gridCol w="1564615">
                  <a:extLst>
                    <a:ext uri="{9D8B030D-6E8A-4147-A177-3AD203B41FA5}">
                      <a16:colId xmlns=""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 xmlns:a16="http://schemas.microsoft.com/office/drawing/2014/main" val="3342183739"/>
                  </a:ext>
                </a:extLst>
              </a:tr>
            </a:tbl>
          </a:graphicData>
        </a:graphic>
      </p:graphicFrame>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smtClean="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smtClean="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0000"/>
                    </a:ext>
                  </a:extLst>
                </a:gridCol>
                <a:gridCol w="1354667">
                  <a:extLst>
                    <a:ext uri="{9D8B030D-6E8A-4147-A177-3AD203B41FA5}">
                      <a16:colId xmlns="" xmlns:a16="http://schemas.microsoft.com/office/drawing/2014/main" val="20001"/>
                    </a:ext>
                  </a:extLst>
                </a:gridCol>
                <a:gridCol w="1354667">
                  <a:extLst>
                    <a:ext uri="{9D8B030D-6E8A-4147-A177-3AD203B41FA5}">
                      <a16:colId xmlns="" xmlns:a16="http://schemas.microsoft.com/office/drawing/2014/main" val="20002"/>
                    </a:ext>
                  </a:extLst>
                </a:gridCol>
                <a:gridCol w="1354667">
                  <a:extLst>
                    <a:ext uri="{9D8B030D-6E8A-4147-A177-3AD203B41FA5}">
                      <a16:colId xmlns="" xmlns:a16="http://schemas.microsoft.com/office/drawing/2014/main" val="20003"/>
                    </a:ext>
                  </a:extLst>
                </a:gridCol>
                <a:gridCol w="1354667">
                  <a:extLst>
                    <a:ext uri="{9D8B030D-6E8A-4147-A177-3AD203B41FA5}">
                      <a16:colId xmlns="" xmlns:a16="http://schemas.microsoft.com/office/drawing/2014/main" val="20004"/>
                    </a:ext>
                  </a:extLst>
                </a:gridCol>
                <a:gridCol w="1354667">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 xmlns:a16="http://schemas.microsoft.com/office/drawing/2014/main" val="20000"/>
                    </a:ext>
                  </a:extLst>
                </a:gridCol>
                <a:gridCol w="1493298">
                  <a:extLst>
                    <a:ext uri="{9D8B030D-6E8A-4147-A177-3AD203B41FA5}">
                      <a16:colId xmlns="" xmlns:a16="http://schemas.microsoft.com/office/drawing/2014/main" val="20001"/>
                    </a:ext>
                  </a:extLst>
                </a:gridCol>
                <a:gridCol w="1493298">
                  <a:extLst>
                    <a:ext uri="{9D8B030D-6E8A-4147-A177-3AD203B41FA5}">
                      <a16:colId xmlns="" xmlns:a16="http://schemas.microsoft.com/office/drawing/2014/main" val="20002"/>
                    </a:ext>
                  </a:extLst>
                </a:gridCol>
                <a:gridCol w="1493298">
                  <a:extLst>
                    <a:ext uri="{9D8B030D-6E8A-4147-A177-3AD203B41FA5}">
                      <a16:colId xmlns="" xmlns:a16="http://schemas.microsoft.com/office/drawing/2014/main" val="20003"/>
                    </a:ext>
                  </a:extLst>
                </a:gridCol>
                <a:gridCol w="1493298">
                  <a:extLst>
                    <a:ext uri="{9D8B030D-6E8A-4147-A177-3AD203B41FA5}">
                      <a16:colId xmlns="" xmlns:a16="http://schemas.microsoft.com/office/drawing/2014/main" val="20004"/>
                    </a:ext>
                  </a:extLst>
                </a:gridCol>
                <a:gridCol w="1493298">
                  <a:extLst>
                    <a:ext uri="{9D8B030D-6E8A-4147-A177-3AD203B41FA5}">
                      <a16:colId xmlns=""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 xmlns:a16="http://schemas.microsoft.com/office/drawing/2014/main" val="20000"/>
                    </a:ext>
                  </a:extLst>
                </a:gridCol>
                <a:gridCol w="2104846">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 xmlns:a16="http://schemas.microsoft.com/office/drawing/2014/main" val="20000"/>
                    </a:ext>
                  </a:extLst>
                </a:gridCol>
                <a:gridCol w="1422691">
                  <a:extLst>
                    <a:ext uri="{9D8B030D-6E8A-4147-A177-3AD203B41FA5}">
                      <a16:colId xmlns="" xmlns:a16="http://schemas.microsoft.com/office/drawing/2014/main" val="20001"/>
                    </a:ext>
                  </a:extLst>
                </a:gridCol>
                <a:gridCol w="1085521">
                  <a:extLst>
                    <a:ext uri="{9D8B030D-6E8A-4147-A177-3AD203B41FA5}">
                      <a16:colId xmlns=""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 xmlns:a16="http://schemas.microsoft.com/office/drawing/2014/main" val="20000"/>
                    </a:ext>
                  </a:extLst>
                </a:gridCol>
                <a:gridCol w="1612065">
                  <a:extLst>
                    <a:ext uri="{9D8B030D-6E8A-4147-A177-3AD203B41FA5}">
                      <a16:colId xmlns="" xmlns:a16="http://schemas.microsoft.com/office/drawing/2014/main" val="20001"/>
                    </a:ext>
                  </a:extLst>
                </a:gridCol>
                <a:gridCol w="1230014">
                  <a:extLst>
                    <a:ext uri="{9D8B030D-6E8A-4147-A177-3AD203B41FA5}">
                      <a16:colId xmlns=""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20000"/>
                    </a:ext>
                  </a:extLst>
                </a:gridCol>
                <a:gridCol w="2114191">
                  <a:extLst>
                    <a:ext uri="{9D8B030D-6E8A-4147-A177-3AD203B41FA5}">
                      <a16:colId xmlns="" xmlns:a16="http://schemas.microsoft.com/office/drawing/2014/main" val="20001"/>
                    </a:ext>
                  </a:extLst>
                </a:gridCol>
                <a:gridCol w="1613139">
                  <a:extLst>
                    <a:ext uri="{9D8B030D-6E8A-4147-A177-3AD203B41FA5}">
                      <a16:colId xmlns="" xmlns:a16="http://schemas.microsoft.com/office/drawing/2014/main" val="20002"/>
                    </a:ext>
                  </a:extLst>
                </a:gridCol>
                <a:gridCol w="4159370">
                  <a:extLst>
                    <a:ext uri="{9D8B030D-6E8A-4147-A177-3AD203B41FA5}">
                      <a16:colId xmlns=""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5221</TotalTime>
  <Words>6107</Words>
  <Application>Microsoft Office PowerPoint</Application>
  <PresentationFormat>Widescreen</PresentationFormat>
  <Paragraphs>1435</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419</cp:revision>
  <dcterms:created xsi:type="dcterms:W3CDTF">2020-04-21T09:35:12Z</dcterms:created>
  <dcterms:modified xsi:type="dcterms:W3CDTF">2020-07-12T23:33:04Z</dcterms:modified>
</cp:coreProperties>
</file>